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9144000" cy="6858000" type="screen4x3"/>
  <p:notesSz cx="697388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86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2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4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0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9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B3F7-BD9C-4616-953E-A8621876C586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8BF4-1722-4E88-8D9C-D203AD737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6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92EDC3-AB76-4807-BAED-7E2A930F268A}"/>
              </a:ext>
            </a:extLst>
          </p:cNvPr>
          <p:cNvSpPr/>
          <p:nvPr/>
        </p:nvSpPr>
        <p:spPr>
          <a:xfrm>
            <a:off x="0" y="3189032"/>
            <a:ext cx="9144000" cy="3668968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09250-4BF3-4F68-A843-42DCC6851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3366892"/>
            <a:ext cx="8193571" cy="3009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Why connect with managed Medicaid health plans?</a:t>
            </a:r>
          </a:p>
          <a:p>
            <a:r>
              <a:rPr lang="en-US" sz="2000" b="1" dirty="0">
                <a:solidFill>
                  <a:srgbClr val="009900"/>
                </a:solidFill>
              </a:rPr>
              <a:t>Get extra services and benefits for children.  </a:t>
            </a:r>
          </a:p>
          <a:p>
            <a:r>
              <a:rPr lang="en-US" sz="2000" b="1" dirty="0">
                <a:solidFill>
                  <a:srgbClr val="009900"/>
                </a:solidFill>
              </a:rPr>
              <a:t>Save time for school nurses</a:t>
            </a:r>
            <a:br>
              <a:rPr lang="en-US" sz="2000" b="1" dirty="0">
                <a:solidFill>
                  <a:srgbClr val="009900"/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 plans can help school nurses: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communicate with physicians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other health care providers,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obtain same-day or next-day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transportation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make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appointments with specialists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well as primary care physicians,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make referrals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self-management education or home visit programs</a:t>
            </a:r>
          </a:p>
        </p:txBody>
      </p:sp>
      <p:pic>
        <p:nvPicPr>
          <p:cNvPr id="5" name="Picture 2" descr="Picture">
            <a:extLst>
              <a:ext uri="{FF2B5EF4-FFF2-40B4-BE49-F238E27FC236}">
                <a16:creationId xmlns:a16="http://schemas.microsoft.com/office/drawing/2014/main" id="{1F2731B7-EAF9-449E-97EE-29377F9DD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07" y="0"/>
            <a:ext cx="6886495" cy="268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9BAD58-9B8C-4D17-A06F-C39E775AF975}"/>
              </a:ext>
            </a:extLst>
          </p:cNvPr>
          <p:cNvSpPr txBox="1"/>
          <p:nvPr/>
        </p:nvSpPr>
        <p:spPr>
          <a:xfrm>
            <a:off x="316810" y="6376213"/>
            <a:ext cx="4171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www.SchoolNurseLink.com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E51457-DFC5-4373-972E-868CF4A62293}"/>
              </a:ext>
            </a:extLst>
          </p:cNvPr>
          <p:cNvSpPr txBox="1"/>
          <p:nvPr/>
        </p:nvSpPr>
        <p:spPr>
          <a:xfrm>
            <a:off x="3684105" y="2376707"/>
            <a:ext cx="5459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rial" panose="020B0604020202020204" pitchFamily="34" charset="0"/>
              </a:rPr>
              <a:t>www.SchoolNurseLink.com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19DFB-0A83-423B-A3BD-9DDAEEFC5ED7}"/>
              </a:ext>
            </a:extLst>
          </p:cNvPr>
          <p:cNvSpPr txBox="1"/>
          <p:nvPr/>
        </p:nvSpPr>
        <p:spPr>
          <a:xfrm>
            <a:off x="6078606" y="6376213"/>
            <a:ext cx="2694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info@SchoolNurseLink.com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E2352C-8701-43C8-8B28-3181ED1C3010}"/>
              </a:ext>
            </a:extLst>
          </p:cNvPr>
          <p:cNvSpPr/>
          <p:nvPr/>
        </p:nvSpPr>
        <p:spPr>
          <a:xfrm>
            <a:off x="0" y="3028338"/>
            <a:ext cx="9144000" cy="21369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2B08FD-9274-4681-A7DC-4D49E2214E49}"/>
              </a:ext>
            </a:extLst>
          </p:cNvPr>
          <p:cNvSpPr/>
          <p:nvPr/>
        </p:nvSpPr>
        <p:spPr>
          <a:xfrm>
            <a:off x="6824870" y="3859311"/>
            <a:ext cx="2452894" cy="7951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 FERPA </a:t>
            </a:r>
            <a:br>
              <a:rPr lang="en-US" dirty="0"/>
            </a:br>
            <a:r>
              <a:rPr lang="en-US" dirty="0"/>
              <a:t>template available</a:t>
            </a:r>
          </a:p>
        </p:txBody>
      </p:sp>
    </p:spTree>
    <p:extLst>
      <p:ext uri="{BB962C8B-B14F-4D97-AF65-F5344CB8AC3E}">
        <p14:creationId xmlns:p14="http://schemas.microsoft.com/office/powerpoint/2010/main" val="326800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DCBF-34F4-45F4-B649-5D1103A2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0" y="735807"/>
            <a:ext cx="362585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Key Attributes of Template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3D38-C073-41C9-AF42-2EA2F8AA1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0" y="1930401"/>
            <a:ext cx="3625850" cy="4246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FERPA-compliant</a:t>
            </a:r>
          </a:p>
          <a:p>
            <a:r>
              <a:rPr lang="en-US" dirty="0">
                <a:solidFill>
                  <a:srgbClr val="009900"/>
                </a:solidFill>
              </a:rPr>
              <a:t>Continuity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Template form permits ongoing care coordination when a student’s health care provider and/or health plan changes</a:t>
            </a:r>
          </a:p>
          <a:p>
            <a:r>
              <a:rPr lang="en-US" dirty="0">
                <a:solidFill>
                  <a:srgbClr val="009900"/>
                </a:solidFill>
              </a:rPr>
              <a:t>Modifiable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MS Word format allows school districts to make edits, as needed.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6AF95-FC0E-4197-A3E6-6BB0E66EE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35807"/>
            <a:ext cx="4191000" cy="5391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DFF492-6402-4A8B-921C-CC1DF3C1FC2F}"/>
              </a:ext>
            </a:extLst>
          </p:cNvPr>
          <p:cNvSpPr txBox="1"/>
          <p:nvPr/>
        </p:nvSpPr>
        <p:spPr>
          <a:xfrm>
            <a:off x="400050" y="6376213"/>
            <a:ext cx="417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www.SchoolNurseLink.com</a:t>
            </a:r>
          </a:p>
        </p:txBody>
      </p:sp>
      <p:pic>
        <p:nvPicPr>
          <p:cNvPr id="7" name="Picture 2" descr="Picture">
            <a:extLst>
              <a:ext uri="{FF2B5EF4-FFF2-40B4-BE49-F238E27FC236}">
                <a16:creationId xmlns:a16="http://schemas.microsoft.com/office/drawing/2014/main" id="{DAFFD4FA-48A4-4148-9196-75136AF33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5829904"/>
            <a:ext cx="2557463" cy="9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792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77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Key Attributes of Template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Upgrade the FERPA Form</dc:title>
  <dc:creator>eric Armbrecht</dc:creator>
  <cp:lastModifiedBy>Eric Armbrecht</cp:lastModifiedBy>
  <cp:revision>13</cp:revision>
  <cp:lastPrinted>2017-09-13T21:08:42Z</cp:lastPrinted>
  <dcterms:created xsi:type="dcterms:W3CDTF">2017-06-27T01:44:14Z</dcterms:created>
  <dcterms:modified xsi:type="dcterms:W3CDTF">2017-09-13T21:10:24Z</dcterms:modified>
</cp:coreProperties>
</file>